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72522-E920-4CEE-BC85-45C877F29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C24C54-0D52-4F35-8BC9-277350E61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650C2B-0943-4A14-99C9-9E6E3B84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E19F6D-D398-4A1A-834F-EDA48AB6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33C013-9DA2-4D0F-B443-7B922469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47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EF2DD-7038-42E9-9409-ACBE0F778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241951-7939-47E3-B785-83C8C436A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57D990-F9A9-4C8B-8549-31C64060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2794EE-E355-442D-812D-FA6ACAFB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21A29D-2114-4F1D-945D-B29A939E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55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F8206E-BE5F-4BDD-BC5D-DFE5E414F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CCCFB29-A3DD-4FFC-A195-93B806A3C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CA96FC-BC7C-4610-9FFE-02581276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121845-7990-4F16-9E82-AFD65E10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16F352-8E84-4DB5-9611-BC7283D3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41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D20FF-C02F-45B7-979E-61AA6A18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EE676A-2E8E-44FD-B7C3-42A2549C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462512-6C2C-4B09-B1C7-2A174689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63B2-2B12-4B1F-826D-C7D7B53D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EA0367-DE74-4D2F-A932-423FD667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774B1-717D-4C0E-9180-696D31A7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E29E89-BCA1-4BAC-B913-32CF5DBB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23D80C-B375-47C6-B909-640BC1FC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550711-4DFB-43DD-AF64-E9683115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B131E-C87B-4294-9232-F09CBB99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72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BC4CB-C18C-4D9C-8975-73DC7C5E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9B0792-5B37-4B9B-8C2A-2CAC4491F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F1C592-E87D-4081-B72F-3631107B3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EC8C50-7127-474B-B23E-747B4D68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858CDA-A85B-416B-BA7B-6655B34B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A34A95-7C6B-4626-B4D6-D52B3C29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59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36460-4300-41BC-8C99-C0753CB9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41DAC2-ACF5-4456-814D-DF392546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27280A-40D7-4FEA-9702-91EAF871D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7661FDC-555F-453D-8B29-E471B55A0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5008F4-5ED5-4127-8462-EE886039A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529AEE-494D-4F6E-8F4E-56EB17D5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E5C453-F155-411E-B6AA-6692D4FD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058258-5F9F-42CB-8528-8E4EEEBB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71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0CA5C-DBF3-4660-A623-FBB70679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309253-29E2-4253-AF42-6316E901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BEE1FE-B219-4F65-9D58-A18CEE4A1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0261E6-39A7-488B-8A39-263B938A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24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D87381-14E0-439C-9941-0640BC7D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5326EF-438A-4621-A152-809E1F1D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497CB9-510F-4847-8D52-53FA7036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02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8F896-B2B8-45B3-B247-3F5AC349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B3EA0F-D580-4FE3-8B79-98ABF39C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88DBF7-35FE-41D2-994A-C586E879C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56BF71-02FF-4683-A4A3-E078E1CB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8DB88C-C178-4034-A8F5-3FB2C29B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94D2B0-3E3F-4258-A334-6FFF1394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71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4E0C2-5DE2-49AE-8DD5-A1C2605E1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2E3BFD5-2DAB-44D0-A80F-60EE0A029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B8167B-203F-4092-AA0F-5B4A44086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B85A9-EFF5-4F8C-87BA-D225C60B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CA2C38-2318-42B7-8201-A5773CE1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DE7AD0-878A-4EE5-956B-CD0B7AFB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43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799E57F-1C26-42B7-9869-1054288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8FE4F7-9187-4175-93C4-8216BC268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84DF79-E86C-4361-89CC-ADF07E88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EEEC1-A58F-4490-B7DA-6CC9709F2A35}" type="datetimeFigureOut">
              <a:rPr lang="pt-BR" smtClean="0"/>
              <a:t>03/04/2025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378145-76D5-412B-BA22-3BC52277E9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6D126C-EE52-477C-A2D5-B7AA724F2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4599A-6ADE-4E1B-8A9D-68475315A5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4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40543-81E4-4E48-BA17-AB51E9EE9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987367-F4C5-45B5-B3FC-264C50BD6E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Gravação de Tela 5">
            <a:hlinkClick r:id="" action="ppaction://media"/>
            <a:extLst>
              <a:ext uri="{FF2B5EF4-FFF2-40B4-BE49-F238E27FC236}">
                <a16:creationId xmlns:a16="http://schemas.microsoft.com/office/drawing/2014/main" id="{1E991008-C558-48CC-A71C-90E17C768D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0250"/>
            <a:ext cx="12192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Fatec</dc:creator>
  <cp:lastModifiedBy>Fatec</cp:lastModifiedBy>
  <cp:revision>2</cp:revision>
  <dcterms:created xsi:type="dcterms:W3CDTF">2025-04-03T12:00:42Z</dcterms:created>
  <dcterms:modified xsi:type="dcterms:W3CDTF">2025-04-03T12:17:51Z</dcterms:modified>
</cp:coreProperties>
</file>